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5FE55A3-3D1D-452D-9B21-6B305CE8998C}" type="datetimeFigureOut">
              <a:rPr lang="vi-VN" smtClean="0"/>
              <a:t>14/01/2022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4859C7-2DC2-44AC-BCEA-BBD4EED21B1C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459660" y="165847"/>
            <a:ext cx="9776011" cy="173548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ĐỨC, PHÁP LUẬT VÀ VĂN HOÁ TRONG MÔI TRƯỜNG SỐ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/>
          <p:nvPr/>
        </p:nvSpPr>
        <p:spPr>
          <a:xfrm>
            <a:off x="1746531" y="2652744"/>
            <a:ext cx="9776011" cy="1126283"/>
          </a:xfrm>
          <a:prstGeom prst="rect">
            <a:avLst/>
          </a:prstGeom>
        </p:spPr>
        <p:txBody>
          <a:bodyPr vert="horz" lIns="91440" tIns="45720" rIns="91440" bIns="45720" rtlCol="0">
            <a:normAutofit fontScale="87500"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b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5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MẶT TRÁI CỦA INTERNET</a:t>
            </a:r>
            <a:endParaRPr lang="vi-VN" sz="5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7FE952-535B-46FD-AB5A-A73337C158B6}"/>
              </a:ext>
            </a:extLst>
          </p:cNvPr>
          <p:cNvSpPr txBox="1"/>
          <p:nvPr/>
        </p:nvSpPr>
        <p:spPr>
          <a:xfrm>
            <a:off x="3357269" y="144980"/>
            <a:ext cx="4909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 BÀI HỌC</a:t>
            </a:r>
            <a:endParaRPr lang="vi-VN" sz="4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50AD7-ED44-465E-836D-C8607F9A6A77}"/>
              </a:ext>
            </a:extLst>
          </p:cNvPr>
          <p:cNvSpPr txBox="1"/>
          <p:nvPr/>
        </p:nvSpPr>
        <p:spPr>
          <a:xfrm>
            <a:off x="234831" y="852866"/>
            <a:ext cx="1019381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 =&gt;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email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D244A4-9447-47AD-8BA2-4154DD7C5637}"/>
              </a:ext>
            </a:extLst>
          </p:cNvPr>
          <p:cNvSpPr txBox="1"/>
          <p:nvPr/>
        </p:nvSpPr>
        <p:spPr>
          <a:xfrm>
            <a:off x="234831" y="1985267"/>
            <a:ext cx="1031060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6D65E8-84B7-4127-8BDE-037EC9BC4750}"/>
              </a:ext>
            </a:extLst>
          </p:cNvPr>
          <p:cNvSpPr txBox="1"/>
          <p:nvPr/>
        </p:nvSpPr>
        <p:spPr>
          <a:xfrm>
            <a:off x="234831" y="3671666"/>
            <a:ext cx="10559301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=&gt;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B78537-F1DE-46C5-B1AD-97C22F6E8A8B}"/>
              </a:ext>
            </a:extLst>
          </p:cNvPr>
          <p:cNvSpPr txBox="1"/>
          <p:nvPr/>
        </p:nvSpPr>
        <p:spPr>
          <a:xfrm>
            <a:off x="234831" y="4804067"/>
            <a:ext cx="1031060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website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559148-ED6A-4B04-8095-BAB1ADA0A19D}"/>
              </a:ext>
            </a:extLst>
          </p:cNvPr>
          <p:cNvSpPr txBox="1"/>
          <p:nvPr/>
        </p:nvSpPr>
        <p:spPr>
          <a:xfrm>
            <a:off x="3967375" y="144980"/>
            <a:ext cx="36891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KIỂM TRA</a:t>
            </a:r>
            <a:endParaRPr lang="vi-VN" sz="4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A435C7-05C7-488D-B942-4036C0EAB669}"/>
              </a:ext>
            </a:extLst>
          </p:cNvPr>
          <p:cNvSpPr txBox="1"/>
          <p:nvPr/>
        </p:nvSpPr>
        <p:spPr>
          <a:xfrm>
            <a:off x="0" y="2053195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/>
            </a:pP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Virus máy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B9918D-A760-483B-8B13-92CD547BEEBF}"/>
              </a:ext>
            </a:extLst>
          </p:cNvPr>
          <p:cNvSpPr txBox="1"/>
          <p:nvPr/>
        </p:nvSpPr>
        <p:spPr>
          <a:xfrm>
            <a:off x="0" y="2970398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 startAt="2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 máy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E6C59-DECB-4BB3-B80A-D3713779A63C}"/>
              </a:ext>
            </a:extLst>
          </p:cNvPr>
          <p:cNvSpPr txBox="1"/>
          <p:nvPr/>
        </p:nvSpPr>
        <p:spPr>
          <a:xfrm>
            <a:off x="0" y="3887600"/>
            <a:ext cx="113296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 startAt="3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30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22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48719" y="144980"/>
            <a:ext cx="6227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6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6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vi-VN" sz="66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630" y="1302385"/>
            <a:ext cx="113296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 máy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630" y="3425190"/>
            <a:ext cx="115506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</p:txBody>
      </p:sp>
      <p:sp>
        <p:nvSpPr>
          <p:cNvPr id="5" name="TextBox 7"/>
          <p:cNvSpPr txBox="1"/>
          <p:nvPr/>
        </p:nvSpPr>
        <p:spPr>
          <a:xfrm>
            <a:off x="341630" y="5224780"/>
            <a:ext cx="11550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4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0467A1-5BB2-4ADB-ABA7-8C1A66AA8330}"/>
              </a:ext>
            </a:extLst>
          </p:cNvPr>
          <p:cNvSpPr txBox="1"/>
          <p:nvPr/>
        </p:nvSpPr>
        <p:spPr>
          <a:xfrm>
            <a:off x="206188" y="215153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F73D10-9D3B-4CEB-9618-0DF57C20D6AB}"/>
              </a:ext>
            </a:extLst>
          </p:cNvPr>
          <p:cNvSpPr txBox="1"/>
          <p:nvPr/>
        </p:nvSpPr>
        <p:spPr>
          <a:xfrm>
            <a:off x="206188" y="840795"/>
            <a:ext cx="11580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virus?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7088F1-51EA-4203-B1A9-DD730B1D894E}"/>
              </a:ext>
            </a:extLst>
          </p:cNvPr>
          <p:cNvSpPr txBox="1"/>
          <p:nvPr/>
        </p:nvSpPr>
        <p:spPr>
          <a:xfrm>
            <a:off x="272713" y="1747174"/>
            <a:ext cx="47692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Sao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USB</a:t>
            </a:r>
          </a:p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E37337-2490-4538-AE54-713E85B1C336}"/>
              </a:ext>
            </a:extLst>
          </p:cNvPr>
          <p:cNvSpPr txBox="1"/>
          <p:nvPr/>
        </p:nvSpPr>
        <p:spPr>
          <a:xfrm>
            <a:off x="272713" y="2951946"/>
            <a:ext cx="50679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110B8C-54D2-44B4-BB12-ED264A03A144}"/>
              </a:ext>
            </a:extLst>
          </p:cNvPr>
          <p:cNvSpPr txBox="1"/>
          <p:nvPr/>
        </p:nvSpPr>
        <p:spPr>
          <a:xfrm>
            <a:off x="272713" y="4156718"/>
            <a:ext cx="46265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vi-VN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2B53F0-F4B7-4E08-B58D-5D38EEF970A8}"/>
              </a:ext>
            </a:extLst>
          </p:cNvPr>
          <p:cNvSpPr txBox="1"/>
          <p:nvPr/>
        </p:nvSpPr>
        <p:spPr>
          <a:xfrm>
            <a:off x="272713" y="5361490"/>
            <a:ext cx="4655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Nghe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endParaRPr lang="vi-VN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2E706B-4A6F-43D8-936B-D4A47042AAE1}"/>
              </a:ext>
            </a:extLst>
          </p:cNvPr>
          <p:cNvSpPr txBox="1"/>
          <p:nvPr/>
        </p:nvSpPr>
        <p:spPr>
          <a:xfrm>
            <a:off x="5719010" y="1736856"/>
            <a:ext cx="48718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</a:p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FB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Website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1301CE-AD21-4649-9E99-E8794DC4381A}"/>
              </a:ext>
            </a:extLst>
          </p:cNvPr>
          <p:cNvSpPr txBox="1"/>
          <p:nvPr/>
        </p:nvSpPr>
        <p:spPr>
          <a:xfrm>
            <a:off x="5719010" y="3187849"/>
            <a:ext cx="42969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link FB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Website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6EE4BC-928A-4903-AD8D-653EE33237E1}"/>
              </a:ext>
            </a:extLst>
          </p:cNvPr>
          <p:cNvSpPr txBox="1"/>
          <p:nvPr/>
        </p:nvSpPr>
        <p:spPr>
          <a:xfrm>
            <a:off x="5719009" y="4146400"/>
            <a:ext cx="5343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</a:t>
            </a:r>
            <a:endParaRPr lang="vi-VN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9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7C0439-53DA-4F6F-A449-F5BCE252E572}"/>
              </a:ext>
            </a:extLst>
          </p:cNvPr>
          <p:cNvSpPr txBox="1"/>
          <p:nvPr/>
        </p:nvSpPr>
        <p:spPr>
          <a:xfrm>
            <a:off x="206188" y="215153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4EB89C-E1BA-4FC7-9A01-1FF7DE906191}"/>
              </a:ext>
            </a:extLst>
          </p:cNvPr>
          <p:cNvSpPr txBox="1"/>
          <p:nvPr/>
        </p:nvSpPr>
        <p:spPr>
          <a:xfrm>
            <a:off x="3639198" y="153597"/>
            <a:ext cx="7779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90C606-7072-488A-8AB5-90B319308721}"/>
              </a:ext>
            </a:extLst>
          </p:cNvPr>
          <p:cNvSpPr txBox="1"/>
          <p:nvPr/>
        </p:nvSpPr>
        <p:spPr>
          <a:xfrm>
            <a:off x="206187" y="1185700"/>
            <a:ext cx="3404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Virus máy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7380A7-A6D4-401D-8916-1B6C73EC4587}"/>
              </a:ext>
            </a:extLst>
          </p:cNvPr>
          <p:cNvSpPr txBox="1"/>
          <p:nvPr/>
        </p:nvSpPr>
        <p:spPr>
          <a:xfrm>
            <a:off x="206188" y="1894637"/>
            <a:ext cx="1005544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Virus máy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……………………………….</a:t>
            </a:r>
          </a:p>
          <a:p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 </a:t>
            </a:r>
          </a:p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(USB…)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E80D8-00BD-4F01-9927-83E5656BB93D}"/>
              </a:ext>
            </a:extLst>
          </p:cNvPr>
          <p:cNvSpPr txBox="1"/>
          <p:nvPr/>
        </p:nvSpPr>
        <p:spPr>
          <a:xfrm>
            <a:off x="5927665" y="1796969"/>
            <a:ext cx="3684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946A2-BAEA-4245-B71E-6C8BC1090D58}"/>
              </a:ext>
            </a:extLst>
          </p:cNvPr>
          <p:cNvSpPr txBox="1"/>
          <p:nvPr/>
        </p:nvSpPr>
        <p:spPr>
          <a:xfrm>
            <a:off x="1204273" y="2228183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A0259-3245-4FDA-A469-FB3866F55989}"/>
              </a:ext>
            </a:extLst>
          </p:cNvPr>
          <p:cNvSpPr txBox="1"/>
          <p:nvPr/>
        </p:nvSpPr>
        <p:spPr>
          <a:xfrm>
            <a:off x="177806" y="3465349"/>
            <a:ext cx="5743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 máy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E836A1-67BD-497A-89AC-B9CD1B0EB8D8}"/>
              </a:ext>
            </a:extLst>
          </p:cNvPr>
          <p:cNvSpPr txBox="1"/>
          <p:nvPr/>
        </p:nvSpPr>
        <p:spPr>
          <a:xfrm>
            <a:off x="206187" y="4187117"/>
            <a:ext cx="113543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………………………………….</a:t>
            </a:r>
          </a:p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virus máy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vi-V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00E533-6751-466D-AFEA-7C920B62F7D3}"/>
              </a:ext>
            </a:extLst>
          </p:cNvPr>
          <p:cNvSpPr txBox="1"/>
          <p:nvPr/>
        </p:nvSpPr>
        <p:spPr>
          <a:xfrm>
            <a:off x="6852920" y="4069885"/>
            <a:ext cx="460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98ECF-41B0-4BED-B1C0-903FDDFBED17}"/>
              </a:ext>
            </a:extLst>
          </p:cNvPr>
          <p:cNvSpPr txBox="1"/>
          <p:nvPr/>
        </p:nvSpPr>
        <p:spPr>
          <a:xfrm>
            <a:off x="1237079" y="4016352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3B70C095-0FE3-4DA4-BE3E-7BA64D135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381" y="606489"/>
            <a:ext cx="2419022" cy="120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31A636-5D19-4675-BA8C-C9A13D727E08}"/>
              </a:ext>
            </a:extLst>
          </p:cNvPr>
          <p:cNvSpPr txBox="1"/>
          <p:nvPr/>
        </p:nvSpPr>
        <p:spPr>
          <a:xfrm>
            <a:off x="206188" y="102859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2980F7-3ECD-4820-B896-224805563D84}"/>
              </a:ext>
            </a:extLst>
          </p:cNvPr>
          <p:cNvSpPr txBox="1"/>
          <p:nvPr/>
        </p:nvSpPr>
        <p:spPr>
          <a:xfrm>
            <a:off x="2724804" y="41303"/>
            <a:ext cx="8977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20D5DE-0C70-462B-9C6C-68E0A35A2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912466"/>
              </p:ext>
            </p:extLst>
          </p:nvPr>
        </p:nvGraphicFramePr>
        <p:xfrm>
          <a:off x="206188" y="997711"/>
          <a:ext cx="11495754" cy="564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328">
                  <a:extLst>
                    <a:ext uri="{9D8B030D-6E8A-4147-A177-3AD203B41FA5}">
                      <a16:colId xmlns:a16="http://schemas.microsoft.com/office/drawing/2014/main" val="38426189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4879533"/>
                    </a:ext>
                  </a:extLst>
                </a:gridCol>
                <a:gridCol w="1675626">
                  <a:extLst>
                    <a:ext uri="{9D8B030D-6E8A-4147-A177-3AD203B41FA5}">
                      <a16:colId xmlns:a16="http://schemas.microsoft.com/office/drawing/2014/main" val="1833164131"/>
                    </a:ext>
                  </a:extLst>
                </a:gridCol>
              </a:tblGrid>
              <a:tr h="587196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335691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lây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099617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lây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6147645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7864409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thuốc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5854188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1119272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5734260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virus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virus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0998283"/>
                  </a:ext>
                </a:extLst>
              </a:tr>
              <a:tr h="587196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virus máy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343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87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649C99-1264-4DED-932D-27C38BF11801}"/>
              </a:ext>
            </a:extLst>
          </p:cNvPr>
          <p:cNvSpPr txBox="1"/>
          <p:nvPr/>
        </p:nvSpPr>
        <p:spPr>
          <a:xfrm>
            <a:off x="206188" y="102859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BAF65F-37F1-486C-B244-45CE5EBE8A33}"/>
              </a:ext>
            </a:extLst>
          </p:cNvPr>
          <p:cNvSpPr txBox="1"/>
          <p:nvPr/>
        </p:nvSpPr>
        <p:spPr>
          <a:xfrm>
            <a:off x="2724804" y="41303"/>
            <a:ext cx="90034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5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7220A5-8D1F-47DF-815D-CDE82023F7D4}"/>
              </a:ext>
            </a:extLst>
          </p:cNvPr>
          <p:cNvSpPr txBox="1"/>
          <p:nvPr/>
        </p:nvSpPr>
        <p:spPr>
          <a:xfrm>
            <a:off x="341630" y="1302385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C74C75-0F1B-4BC6-B0C6-DC64AFDD5B47}"/>
              </a:ext>
            </a:extLst>
          </p:cNvPr>
          <p:cNvSpPr txBox="1"/>
          <p:nvPr/>
        </p:nvSpPr>
        <p:spPr>
          <a:xfrm>
            <a:off x="398624" y="2606841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Lười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5A75C1-68D3-4CAE-BCB2-3DD598B33609}"/>
              </a:ext>
            </a:extLst>
          </p:cNvPr>
          <p:cNvSpPr txBox="1"/>
          <p:nvPr/>
        </p:nvSpPr>
        <p:spPr>
          <a:xfrm>
            <a:off x="398624" y="3911297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C75330-EC5D-4537-BFD3-BFD0D9CDCC6B}"/>
              </a:ext>
            </a:extLst>
          </p:cNvPr>
          <p:cNvSpPr txBox="1"/>
          <p:nvPr/>
        </p:nvSpPr>
        <p:spPr>
          <a:xfrm>
            <a:off x="460439" y="5215754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ü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105D0D0-069F-447E-95FE-99B21875D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833" y="670626"/>
            <a:ext cx="2419022" cy="120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CD2972-60DA-4B39-898C-DCC90BF0CD2A}"/>
              </a:ext>
            </a:extLst>
          </p:cNvPr>
          <p:cNvSpPr txBox="1"/>
          <p:nvPr/>
        </p:nvSpPr>
        <p:spPr>
          <a:xfrm>
            <a:off x="206188" y="102859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E71330-DDF9-42EA-86A3-49B79EA249CF}"/>
              </a:ext>
            </a:extLst>
          </p:cNvPr>
          <p:cNvSpPr txBox="1"/>
          <p:nvPr/>
        </p:nvSpPr>
        <p:spPr>
          <a:xfrm>
            <a:off x="2545510" y="41303"/>
            <a:ext cx="9587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4133F2-5CAE-4A68-8B5D-F36EB2577BA5}"/>
              </a:ext>
            </a:extLst>
          </p:cNvPr>
          <p:cNvSpPr txBox="1"/>
          <p:nvPr/>
        </p:nvSpPr>
        <p:spPr>
          <a:xfrm>
            <a:off x="206188" y="1302385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link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D21CE-D560-4004-A31E-E71180B8CABD}"/>
              </a:ext>
            </a:extLst>
          </p:cNvPr>
          <p:cNvSpPr txBox="1"/>
          <p:nvPr/>
        </p:nvSpPr>
        <p:spPr>
          <a:xfrm>
            <a:off x="206188" y="2268722"/>
            <a:ext cx="113296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google…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DAB6DC-A234-43C5-B304-056E3266F6C0}"/>
              </a:ext>
            </a:extLst>
          </p:cNvPr>
          <p:cNvSpPr txBox="1"/>
          <p:nvPr/>
        </p:nvSpPr>
        <p:spPr>
          <a:xfrm>
            <a:off x="206188" y="3912168"/>
            <a:ext cx="113296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F49430-6137-4802-AFE7-D7FF63F0BFC3}"/>
              </a:ext>
            </a:extLst>
          </p:cNvPr>
          <p:cNvSpPr txBox="1"/>
          <p:nvPr/>
        </p:nvSpPr>
        <p:spPr>
          <a:xfrm>
            <a:off x="206188" y="5555615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website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13942560-62D1-41F7-B3F3-1378F46EF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347" y="532944"/>
            <a:ext cx="2419022" cy="120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1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A35342-11FF-43BD-BD95-226D2AD2C496}"/>
              </a:ext>
            </a:extLst>
          </p:cNvPr>
          <p:cNvSpPr txBox="1"/>
          <p:nvPr/>
        </p:nvSpPr>
        <p:spPr>
          <a:xfrm>
            <a:off x="293226" y="144980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vi-VN" sz="4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E4FD84-3AF8-4F05-9E0E-F5532B034665}"/>
              </a:ext>
            </a:extLst>
          </p:cNvPr>
          <p:cNvSpPr txBox="1"/>
          <p:nvPr/>
        </p:nvSpPr>
        <p:spPr>
          <a:xfrm>
            <a:off x="293226" y="852866"/>
            <a:ext cx="11662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1C803-C736-4664-A436-5B0EFAF64E24}"/>
              </a:ext>
            </a:extLst>
          </p:cNvPr>
          <p:cNvSpPr txBox="1"/>
          <p:nvPr/>
        </p:nvSpPr>
        <p:spPr>
          <a:xfrm>
            <a:off x="0" y="2053195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/>
            </a:pP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E011F6-96F0-496A-87C3-706960868424}"/>
              </a:ext>
            </a:extLst>
          </p:cNvPr>
          <p:cNvSpPr txBox="1"/>
          <p:nvPr/>
        </p:nvSpPr>
        <p:spPr>
          <a:xfrm>
            <a:off x="0" y="2970398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 startAt="2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A2AC7B-7579-40CB-B478-FCB0FA9B8E63}"/>
              </a:ext>
            </a:extLst>
          </p:cNvPr>
          <p:cNvSpPr txBox="1"/>
          <p:nvPr/>
        </p:nvSpPr>
        <p:spPr>
          <a:xfrm>
            <a:off x="0" y="3887600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 startAt="3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Lười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F826A9-5422-4A7C-8211-2DEDF01E948F}"/>
              </a:ext>
            </a:extLst>
          </p:cNvPr>
          <p:cNvSpPr txBox="1"/>
          <p:nvPr/>
        </p:nvSpPr>
        <p:spPr>
          <a:xfrm>
            <a:off x="0" y="4804804"/>
            <a:ext cx="11329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arabicPeriod" startAt="4"/>
            </a:pP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endParaRPr lang="vi-VN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6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C61179-B554-4DBD-BF6B-C77D4F007EEB}"/>
              </a:ext>
            </a:extLst>
          </p:cNvPr>
          <p:cNvSpPr txBox="1"/>
          <p:nvPr/>
        </p:nvSpPr>
        <p:spPr>
          <a:xfrm>
            <a:off x="3357269" y="144980"/>
            <a:ext cx="4909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 BÀI HỌC</a:t>
            </a:r>
            <a:endParaRPr lang="vi-VN" sz="4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8EAEFD-1736-488F-81EE-305AF284C420}"/>
              </a:ext>
            </a:extLst>
          </p:cNvPr>
          <p:cNvSpPr txBox="1"/>
          <p:nvPr/>
        </p:nvSpPr>
        <p:spPr>
          <a:xfrm>
            <a:off x="293226" y="852866"/>
            <a:ext cx="103669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 máy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(USB…)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98E834-70E1-42F9-8128-1CC4F841316B}"/>
              </a:ext>
            </a:extLst>
          </p:cNvPr>
          <p:cNvSpPr txBox="1"/>
          <p:nvPr/>
        </p:nvSpPr>
        <p:spPr>
          <a:xfrm>
            <a:off x="236607" y="3741607"/>
            <a:ext cx="106939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chặn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virus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máy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63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313</TotalTime>
  <Words>641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Tw Cen MT</vt:lpstr>
      <vt:lpstr>Wingdings</vt:lpstr>
      <vt:lpstr>Droplet</vt:lpstr>
      <vt:lpstr>Chủ đề D ĐẠO ĐỨC, PHÁP LUẬT VÀ VĂN HOÁ TRONG MÔI TRƯỜNG SỐ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C TỔ CHỨC LƯU TRỮ, TÌM KIẾM VÀ TRAO ĐỔI THÔNG TIN</dc:title>
  <dc:creator>Gòn Nguyễn</dc:creator>
  <cp:lastModifiedBy>NGUYEN GON</cp:lastModifiedBy>
  <cp:revision>61</cp:revision>
  <dcterms:created xsi:type="dcterms:W3CDTF">2021-11-18T14:51:00Z</dcterms:created>
  <dcterms:modified xsi:type="dcterms:W3CDTF">2022-01-14T02:13:55Z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6019A6C58EE7452A810897DAF2CD3C95</vt:lpwstr>
  </property>
</Properties>
</file>